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9" r:id="rId2"/>
    <p:sldId id="256" r:id="rId3"/>
    <p:sldId id="257" r:id="rId4"/>
  </p:sldIdLst>
  <p:sldSz cx="13716000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83431" autoAdjust="0"/>
  </p:normalViewPr>
  <p:slideViewPr>
    <p:cSldViewPr snapToGrid="0">
      <p:cViewPr varScale="1">
        <p:scale>
          <a:sx n="36" d="100"/>
          <a:sy n="36" d="100"/>
        </p:scale>
        <p:origin x="23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107557-B1E0-4916-B2BD-045AD0F9CFD0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98E134-8E34-4CE7-B968-3CC9DCA12E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38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Suggested Caption: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Harm reduction truly does save lives. This individual is now living a happier and healthier life because they had access to Narcan/clean needles/treatment. Visit northwoodscoalition.org to learn more about what harm reduction is and to gain access to additional harm reduction resources.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8E6439-632F-47B6-88B7-21DDB79CE03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1675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Choose this slide –or- the second one depending on if you have a picture of the person or not. Find someone in your community to be this advocate before posting. </a:t>
            </a:r>
          </a:p>
          <a:p>
            <a:endParaRPr lang="en-US" dirty="0"/>
          </a:p>
          <a:p>
            <a:r>
              <a:rPr lang="en-US" dirty="0"/>
              <a:t>Suggested caption: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Harm reduction truly does save lives. This individual is now living a happier and healthier life because they had access to Narcan/clean needles/treatment. Visit northwoodscoalition.org to learn more about what harm reduction is and to gain access to additional harm reduction resources.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98E134-8E34-4CE7-B968-3CC9DCA12E6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171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Choose this slide –or- </a:t>
            </a:r>
            <a:r>
              <a:rPr lang="en-US"/>
              <a:t>the first </a:t>
            </a:r>
            <a:r>
              <a:rPr lang="en-US" dirty="0"/>
              <a:t>one depending on if you have a picture of the person or not. Find someone in your community to be this advocate before posting.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Suggested caption: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Harm reduction truly does save lives. This individual is now living a happier and healthier life because they had access to Narcan/clean needles/treatment. Visit northwoodscoalition.org to learn more about what harm reduction is and to gain access to additional harm reduction resources.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98E134-8E34-4CE7-B968-3CC9DCA12E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09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2244726"/>
            <a:ext cx="11658600" cy="477520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7204076"/>
            <a:ext cx="10287000" cy="3311524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025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9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730250"/>
            <a:ext cx="2957513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0"/>
            <a:ext cx="8701088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066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224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3419479"/>
            <a:ext cx="11830050" cy="5705474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9178929"/>
            <a:ext cx="11830050" cy="3000374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82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82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82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0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3651250"/>
            <a:ext cx="5829300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83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1" y="730253"/>
            <a:ext cx="11830050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3362326"/>
            <a:ext cx="5802510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5010150"/>
            <a:ext cx="5802510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5" y="3362326"/>
            <a:ext cx="5831087" cy="1647824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5" y="5010150"/>
            <a:ext cx="583108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71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02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53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6" y="1974853"/>
            <a:ext cx="6943725" cy="9747250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34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914400"/>
            <a:ext cx="4423767" cy="3200400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6" y="1974853"/>
            <a:ext cx="6943725" cy="9747250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4114800"/>
            <a:ext cx="4423767" cy="7623176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1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730253"/>
            <a:ext cx="1183005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3651250"/>
            <a:ext cx="1183005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D2B443F-6C19-8542-BA19-6667D88A9621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12712703"/>
            <a:ext cx="462915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12712703"/>
            <a:ext cx="30861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F6665EF-036F-DF4D-869E-A26349CEC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27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700" y="5432613"/>
            <a:ext cx="11658600" cy="360747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Everyone deserves a chance to live a happy, healthy life.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500" y="10560682"/>
            <a:ext cx="10287000" cy="1682383"/>
          </a:xfrm>
        </p:spPr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3"/>
                </a:solidFill>
              </a:rPr>
              <a:t>Harm reduction </a:t>
            </a:r>
            <a:r>
              <a:rPr lang="en-US" sz="5400" dirty="0"/>
              <a:t>can help someone recover!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5D2F6C9B-FDBD-1805-39E6-3512DCA69B22}"/>
              </a:ext>
            </a:extLst>
          </p:cNvPr>
          <p:cNvSpPr txBox="1">
            <a:spLocks/>
          </p:cNvSpPr>
          <p:nvPr/>
        </p:nvSpPr>
        <p:spPr>
          <a:xfrm>
            <a:off x="1714500" y="11824854"/>
            <a:ext cx="10287000" cy="1440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13716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71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057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32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4290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1148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8006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486400" indent="0" algn="ctr" defTabSz="13716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B35A8C2-A443-FBBE-DB10-7A7E71D2A520}"/>
              </a:ext>
            </a:extLst>
          </p:cNvPr>
          <p:cNvCxnSpPr>
            <a:cxnSpLocks/>
          </p:cNvCxnSpPr>
          <p:nvPr/>
        </p:nvCxnSpPr>
        <p:spPr>
          <a:xfrm>
            <a:off x="4417359" y="9800386"/>
            <a:ext cx="4881283" cy="0"/>
          </a:xfrm>
          <a:prstGeom prst="line">
            <a:avLst/>
          </a:prstGeom>
          <a:ln w="28575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9704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83501" y="5686679"/>
            <a:ext cx="6890004" cy="5287784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“I am living because of </a:t>
            </a:r>
            <a:r>
              <a:rPr lang="en-US" b="1" i="1" dirty="0">
                <a:solidFill>
                  <a:schemeClr val="accent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harm reduction.</a:t>
            </a:r>
            <a:r>
              <a:rPr lang="en-US" b="1" i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51497" y="11132500"/>
            <a:ext cx="6922008" cy="78778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~ Name of Individual / Anonymous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05A69C5-6000-AA9E-6C99-089526D9EE36}"/>
              </a:ext>
            </a:extLst>
          </p:cNvPr>
          <p:cNvSpPr/>
          <p:nvPr/>
        </p:nvSpPr>
        <p:spPr>
          <a:xfrm>
            <a:off x="936013" y="5686679"/>
            <a:ext cx="4389120" cy="6257048"/>
          </a:xfrm>
          <a:prstGeom prst="rect">
            <a:avLst/>
          </a:prstGeom>
          <a:noFill/>
          <a:ln w="76200">
            <a:solidFill>
              <a:schemeClr val="accent4"/>
            </a:solidFill>
          </a:ln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highlight>
                  <a:srgbClr val="FFFF00"/>
                </a:highlight>
              </a:rPr>
              <a:t>*Replace with a picture here*</a:t>
            </a:r>
          </a:p>
        </p:txBody>
      </p:sp>
    </p:spTree>
    <p:extLst>
      <p:ext uri="{BB962C8B-B14F-4D97-AF65-F5344CB8AC3E}">
        <p14:creationId xmlns:p14="http://schemas.microsoft.com/office/powerpoint/2010/main" val="3340449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B747C8-47BE-134E-2259-E870E8CDC5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511" y="5499642"/>
            <a:ext cx="10732978" cy="5287784"/>
          </a:xfrm>
        </p:spPr>
        <p:txBody>
          <a:bodyPr anchor="ctr">
            <a:normAutofit/>
          </a:bodyPr>
          <a:lstStyle/>
          <a:p>
            <a:r>
              <a:rPr lang="en-US" b="1" i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“I am living because of </a:t>
            </a:r>
            <a:r>
              <a:rPr lang="en-US" b="1" i="1" dirty="0">
                <a:solidFill>
                  <a:schemeClr val="accent2"/>
                </a:solidFill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harm reduction</a:t>
            </a:r>
            <a:r>
              <a:rPr lang="en-US" b="1" i="1" dirty="0">
                <a:latin typeface="Helvetica Neue Condensed" panose="02000503000000020004" pitchFamily="2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.”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C18E08-5E85-59F0-821C-3F2BE8E4F0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1511" y="11140717"/>
            <a:ext cx="10732978" cy="787780"/>
          </a:xfrm>
        </p:spPr>
        <p:txBody>
          <a:bodyPr>
            <a:normAutofit fontScale="92500"/>
          </a:bodyPr>
          <a:lstStyle/>
          <a:p>
            <a:r>
              <a:rPr lang="en-US" dirty="0"/>
              <a:t>~ Name of Individual / Anonymous Community Member</a:t>
            </a:r>
          </a:p>
        </p:txBody>
      </p:sp>
    </p:spTree>
    <p:extLst>
      <p:ext uri="{BB962C8B-B14F-4D97-AF65-F5344CB8AC3E}">
        <p14:creationId xmlns:p14="http://schemas.microsoft.com/office/powerpoint/2010/main" val="3686466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munity Toolkit">
      <a:dk1>
        <a:sysClr val="windowText" lastClr="000000"/>
      </a:dk1>
      <a:lt1>
        <a:sysClr val="window" lastClr="FFFFFF"/>
      </a:lt1>
      <a:dk2>
        <a:srgbClr val="073E5D"/>
      </a:dk2>
      <a:lt2>
        <a:srgbClr val="F2F2F2"/>
      </a:lt2>
      <a:accent1>
        <a:srgbClr val="4C2C69"/>
      </a:accent1>
      <a:accent2>
        <a:srgbClr val="996FC3"/>
      </a:accent2>
      <a:accent3>
        <a:srgbClr val="CA054D"/>
      </a:accent3>
      <a:accent4>
        <a:srgbClr val="0E79B2"/>
      </a:accent4>
      <a:accent5>
        <a:srgbClr val="FFFFFF"/>
      </a:accent5>
      <a:accent6>
        <a:srgbClr val="C2E6FA"/>
      </a:accent6>
      <a:hlink>
        <a:srgbClr val="0E79B2"/>
      </a:hlink>
      <a:folHlink>
        <a:srgbClr val="954F72"/>
      </a:folHlink>
    </a:clrScheme>
    <a:fontScheme name="Harm Reduction Saves Lives Toolkit">
      <a:majorFont>
        <a:latin typeface="Helvetica"/>
        <a:ea typeface=""/>
        <a:cs typeface=""/>
      </a:majorFont>
      <a:minorFont>
        <a:latin typeface="Aptos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428</TotalTime>
  <Words>293</Words>
  <Application>Microsoft Office PowerPoint</Application>
  <PresentationFormat>Custom</PresentationFormat>
  <Paragraphs>17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Arial</vt:lpstr>
      <vt:lpstr>Calibri</vt:lpstr>
      <vt:lpstr>Helvetica</vt:lpstr>
      <vt:lpstr>Helvetica Neue Condensed</vt:lpstr>
      <vt:lpstr>Office Theme</vt:lpstr>
      <vt:lpstr>Everyone deserves a chance to live a happy, healthy life.</vt:lpstr>
      <vt:lpstr>“I am living because of harm reduction.”</vt:lpstr>
      <vt:lpstr>“I am living because of harm reduction.”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Borreson, Erik B</dc:creator>
  <cp:lastModifiedBy>Spiess, Sophia</cp:lastModifiedBy>
  <cp:revision>13</cp:revision>
  <dcterms:created xsi:type="dcterms:W3CDTF">2024-07-18T19:23:56Z</dcterms:created>
  <dcterms:modified xsi:type="dcterms:W3CDTF">2024-08-27T17:47:29Z</dcterms:modified>
</cp:coreProperties>
</file>