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8" r:id="rId3"/>
  </p:sldIdLst>
  <p:sldSz cx="13716000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CC51364-2938-B496-5501-EE60BF0B41E5}" name="Spiess, Sophia" initials="SS" userId="S::spiess.sophie@marshfieldclinic.org::174f77ca-e7a4-444e-95ab-5999b4ba7ce6" providerId="AD"/>
  <p188:author id="{16E2F1FE-10C2-8E45-865E-0AEC175C81C5}" name="Barnett, Meagan J" initials="BMJ" userId="S::barnett.meagan@marshfieldclinic.org::6017aeee-94a9-4f36-b7e9-6ae4ad618cd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79553" autoAdjust="0"/>
  </p:normalViewPr>
  <p:slideViewPr>
    <p:cSldViewPr snapToGrid="0">
      <p:cViewPr varScale="1">
        <p:scale>
          <a:sx n="44" d="100"/>
          <a:sy n="44" d="100"/>
        </p:scale>
        <p:origin x="282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97AE0D-452A-4FB2-99D8-AC2278734E05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80A56-B0C9-41A7-AD59-D0871E048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642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*These two slides are meant to be posted together. You can post locations one at a time or copy and paste the location slide many times to post all locations at once.</a:t>
            </a:r>
          </a:p>
          <a:p>
            <a:endParaRPr lang="en-US" dirty="0"/>
          </a:p>
          <a:p>
            <a:r>
              <a:rPr lang="en-US" dirty="0"/>
              <a:t>Suggested Caption: Did you know we have harm reduction resources right here in our community? ____(organization)___ offers ____(service)___ to ____(population)____. Visit their website at ______ to learn more!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D80A56-B0C9-41A7-AD59-D0871E04871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538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864146E-9C71-4B97-96E3-A926E1470C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0757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2244726"/>
            <a:ext cx="11658600" cy="4775200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7204076"/>
            <a:ext cx="10287000" cy="3311524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025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291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730250"/>
            <a:ext cx="2957513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0"/>
            <a:ext cx="8701088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066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224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3419479"/>
            <a:ext cx="11830050" cy="5705474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9178929"/>
            <a:ext cx="11830050" cy="3000374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82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82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82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420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3651250"/>
            <a:ext cx="58293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3651250"/>
            <a:ext cx="58293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831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1" y="730253"/>
            <a:ext cx="11830050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3362326"/>
            <a:ext cx="5802510" cy="16478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5010150"/>
            <a:ext cx="5802510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5" y="3362326"/>
            <a:ext cx="5831087" cy="16478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5" y="5010150"/>
            <a:ext cx="5831087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771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021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753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914400"/>
            <a:ext cx="4423767" cy="32004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6" y="1974853"/>
            <a:ext cx="6943725" cy="9747250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4114800"/>
            <a:ext cx="4423767" cy="7623176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034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914400"/>
            <a:ext cx="4423767" cy="32004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6" y="1974853"/>
            <a:ext cx="6943725" cy="9747250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4114800"/>
            <a:ext cx="4423767" cy="7623176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15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730253"/>
            <a:ext cx="1183005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3651250"/>
            <a:ext cx="1183005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12712703"/>
            <a:ext cx="30861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D2B443F-6C19-8542-BA19-6667D88A9621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12712703"/>
            <a:ext cx="462915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12712703"/>
            <a:ext cx="30861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276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747C8-47BE-134E-2259-E870E8CDC5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8700" y="5343358"/>
            <a:ext cx="11658600" cy="1384995"/>
          </a:xfrm>
        </p:spPr>
        <p:txBody>
          <a:bodyPr>
            <a:normAutofit/>
          </a:bodyPr>
          <a:lstStyle/>
          <a:p>
            <a:r>
              <a:rPr lang="en-US" sz="7200" b="1" dirty="0"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Location Name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C18E08-5E85-59F0-821C-3F2BE8E4F0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1872" y="7282052"/>
            <a:ext cx="11192256" cy="1682382"/>
          </a:xfrm>
        </p:spPr>
        <p:txBody>
          <a:bodyPr/>
          <a:lstStyle/>
          <a:p>
            <a:r>
              <a:rPr lang="en-US" dirty="0"/>
              <a:t>We offer…</a:t>
            </a:r>
          </a:p>
          <a:p>
            <a:r>
              <a:rPr lang="en-US" dirty="0"/>
              <a:t>*insert harm reduction services/supplies*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00E12A-A839-C5DA-6AC9-828FC9F2C221}"/>
              </a:ext>
            </a:extLst>
          </p:cNvPr>
          <p:cNvSpPr txBox="1"/>
          <p:nvPr/>
        </p:nvSpPr>
        <p:spPr>
          <a:xfrm>
            <a:off x="5583068" y="11422610"/>
            <a:ext cx="74020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/>
              <a:t>Address</a:t>
            </a:r>
          </a:p>
          <a:p>
            <a:pPr algn="r"/>
            <a:r>
              <a:rPr lang="en-US" sz="3200" dirty="0"/>
              <a:t>Phone Number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0B23590-9603-96DC-4DB9-410EECFC03A0}"/>
              </a:ext>
            </a:extLst>
          </p:cNvPr>
          <p:cNvCxnSpPr>
            <a:cxnSpLocks/>
          </p:cNvCxnSpPr>
          <p:nvPr/>
        </p:nvCxnSpPr>
        <p:spPr>
          <a:xfrm flipV="1">
            <a:off x="0" y="10551404"/>
            <a:ext cx="13716000" cy="1433566"/>
          </a:xfrm>
          <a:prstGeom prst="line">
            <a:avLst/>
          </a:prstGeom>
          <a:ln w="127000">
            <a:solidFill>
              <a:schemeClr val="accent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7" name="Oval 16">
            <a:extLst>
              <a:ext uri="{FF2B5EF4-FFF2-40B4-BE49-F238E27FC236}">
                <a16:creationId xmlns:a16="http://schemas.microsoft.com/office/drawing/2014/main" id="{284FBACC-F812-DB6F-907E-32727F9D819D}"/>
              </a:ext>
            </a:extLst>
          </p:cNvPr>
          <p:cNvSpPr/>
          <p:nvPr/>
        </p:nvSpPr>
        <p:spPr>
          <a:xfrm>
            <a:off x="1067777" y="11170270"/>
            <a:ext cx="2150582" cy="120644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8EBBFBB-7E4A-9BA9-C9CF-C3AFA072EEF8}"/>
              </a:ext>
            </a:extLst>
          </p:cNvPr>
          <p:cNvSpPr/>
          <p:nvPr/>
        </p:nvSpPr>
        <p:spPr>
          <a:xfrm>
            <a:off x="1252292" y="11268187"/>
            <a:ext cx="1789490" cy="100387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C670D686-8BD8-C840-FF6B-CF65F4EE4A24}"/>
              </a:ext>
            </a:extLst>
          </p:cNvPr>
          <p:cNvSpPr/>
          <p:nvPr/>
        </p:nvSpPr>
        <p:spPr>
          <a:xfrm rot="10800000">
            <a:off x="1743629" y="11069093"/>
            <a:ext cx="798877" cy="764666"/>
          </a:xfrm>
          <a:prstGeom prst="triangle">
            <a:avLst>
              <a:gd name="adj" fmla="val 4973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Graphic 4" descr="Marker with solid fill">
            <a:extLst>
              <a:ext uri="{FF2B5EF4-FFF2-40B4-BE49-F238E27FC236}">
                <a16:creationId xmlns:a16="http://schemas.microsoft.com/office/drawing/2014/main" id="{0970B54E-1126-AB77-5059-C8EE116E5B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30864" y="9185502"/>
            <a:ext cx="2824410" cy="2824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449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747C8-47BE-134E-2259-E870E8CDC5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8700" y="5337544"/>
            <a:ext cx="11658600" cy="168238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What is harm reduction?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C18E08-5E85-59F0-821C-3F2BE8E4F0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According to SAMHSA,  “Harm reduction is a practical and transformative approach that incorporates community-driven public health strategies — including prevention, risk reduction, and health promotion — to empower people who use drugs (and their families) with the choice to live healthy, self-directed, and purpose-filled lives.”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343A66-E09E-DA97-ED1C-C4EB73063155}"/>
              </a:ext>
            </a:extLst>
          </p:cNvPr>
          <p:cNvSpPr txBox="1"/>
          <p:nvPr/>
        </p:nvSpPr>
        <p:spPr>
          <a:xfrm>
            <a:off x="1746504" y="11957248"/>
            <a:ext cx="10222992" cy="107721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Learn more about harm reduction by visiting  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</a:rPr>
              <a:t>northwoodscoalition.org</a:t>
            </a:r>
          </a:p>
        </p:txBody>
      </p:sp>
    </p:spTree>
    <p:extLst>
      <p:ext uri="{BB962C8B-B14F-4D97-AF65-F5344CB8AC3E}">
        <p14:creationId xmlns:p14="http://schemas.microsoft.com/office/powerpoint/2010/main" val="594705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ommunity Toolkit">
      <a:dk1>
        <a:sysClr val="windowText" lastClr="000000"/>
      </a:dk1>
      <a:lt1>
        <a:sysClr val="window" lastClr="FFFFFF"/>
      </a:lt1>
      <a:dk2>
        <a:srgbClr val="073E5D"/>
      </a:dk2>
      <a:lt2>
        <a:srgbClr val="F2F2F2"/>
      </a:lt2>
      <a:accent1>
        <a:srgbClr val="4C2C69"/>
      </a:accent1>
      <a:accent2>
        <a:srgbClr val="996FC3"/>
      </a:accent2>
      <a:accent3>
        <a:srgbClr val="CA054D"/>
      </a:accent3>
      <a:accent4>
        <a:srgbClr val="0E79B2"/>
      </a:accent4>
      <a:accent5>
        <a:srgbClr val="FFFFFF"/>
      </a:accent5>
      <a:accent6>
        <a:srgbClr val="C2E6FA"/>
      </a:accent6>
      <a:hlink>
        <a:srgbClr val="0E79B2"/>
      </a:hlink>
      <a:folHlink>
        <a:srgbClr val="954F72"/>
      </a:folHlink>
    </a:clrScheme>
    <a:fontScheme name="Harm Reduction Saves Lives Toolkit">
      <a:majorFont>
        <a:latin typeface="Helvetica"/>
        <a:ea typeface=""/>
        <a:cs typeface=""/>
      </a:majorFont>
      <a:minorFont>
        <a:latin typeface="Apto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290</TotalTime>
  <Words>159</Words>
  <Application>Microsoft Office PowerPoint</Application>
  <PresentationFormat>Custom</PresentationFormat>
  <Paragraphs>14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Aptos</vt:lpstr>
      <vt:lpstr>Arial</vt:lpstr>
      <vt:lpstr>Calibri</vt:lpstr>
      <vt:lpstr>Helvetica</vt:lpstr>
      <vt:lpstr>Helvetica Neue Condensed</vt:lpstr>
      <vt:lpstr>Office Theme</vt:lpstr>
      <vt:lpstr>Location Name</vt:lpstr>
      <vt:lpstr>What is harm reduction?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Borreson, Erik B</dc:creator>
  <cp:lastModifiedBy>Spiess, Sophia</cp:lastModifiedBy>
  <cp:revision>11</cp:revision>
  <dcterms:created xsi:type="dcterms:W3CDTF">2024-07-18T19:23:56Z</dcterms:created>
  <dcterms:modified xsi:type="dcterms:W3CDTF">2024-08-22T19:48:41Z</dcterms:modified>
</cp:coreProperties>
</file>