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58" r:id="rId3"/>
    <p:sldId id="261" r:id="rId4"/>
    <p:sldId id="262" r:id="rId5"/>
  </p:sldIdLst>
  <p:sldSz cx="13716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CC51364-2938-B496-5501-EE60BF0B41E5}" name="Spiess, Sophia" initials="SS" userId="S::spiess.sophie@marshfieldclinic.org::174f77ca-e7a4-444e-95ab-5999b4ba7ce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 autoAdjust="0"/>
    <p:restoredTop sz="80477" autoAdjust="0"/>
  </p:normalViewPr>
  <p:slideViewPr>
    <p:cSldViewPr snapToGrid="0">
      <p:cViewPr varScale="1">
        <p:scale>
          <a:sx n="44" d="100"/>
          <a:sy n="44" d="100"/>
        </p:scale>
        <p:origin x="26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DEBC58-D42B-44BF-B1D1-CE23C51E412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AB9D9-71F2-46B0-8C16-3A6DA3C86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259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hs.wisconsin.gov/opioids/overdose.htm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hs.wisconsin.gov/opioids/overdose.htm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hs.wisconsin.gov/opioids/overdose.htm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hs.wisconsin.gov/opioids/overdose.htm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+mj-lt"/>
              <a:buNone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Suggested Caption: Our community is not immune to losing loved ones to overdose death. Here are just a few ways harm reduction can save a life from overdose death. To learn more about how you can be a part of the solution to preventing overdose death, visit </a:t>
            </a:r>
            <a:r>
              <a:rPr lang="en-US" sz="1800" u="sng" kern="100" dirty="0">
                <a:solidFill>
                  <a:srgbClr val="0E79B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https://www.dhs.wisconsin.gov/opioids/overdose.htm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Note: These graphics are meant to be posted together, all at once.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AB9D9-71F2-46B0-8C16-3A6DA3C865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88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+mj-lt"/>
              <a:buNone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Suggested Caption: Our community is not immune to losing loved ones to overdose death. Here are just a few ways harm reduction can save a life from overdose death. To learn more about how you can be a part of the solution to preventing overdose death, visit </a:t>
            </a:r>
            <a:r>
              <a:rPr lang="en-US" sz="1800" u="sng" kern="100" dirty="0">
                <a:solidFill>
                  <a:srgbClr val="0E79B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https://www.dhs.wisconsin.gov/opioids/overdose.htm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Note: These graphics are meant to be posted together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AB9D9-71F2-46B0-8C16-3A6DA3C865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364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Suggested Caption: Our community is not immune to losing loved ones to overdose death. Here are just a few ways harm reduction can save a life from overdose death. To learn more about how you can be a part of the solution to preventing overdose death, visit </a:t>
            </a:r>
            <a:r>
              <a:rPr lang="en-US" sz="1800" u="sng" dirty="0">
                <a:solidFill>
                  <a:srgbClr val="0E79B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https://www.dhs.wisconsin.gov/opioids/overdose.htm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Note: These graphics are meant to be posted together, all at once.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AB9D9-71F2-46B0-8C16-3A6DA3C865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91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Suggested Caption: Our community is not immune to losing loved ones to overdose death. Here are just a few ways harm reduction can save a life from overdose death. To learn more about how you can be a part of the solution to preventing overdose death, visit </a:t>
            </a:r>
            <a:r>
              <a:rPr lang="en-US" sz="1800" u="sng" dirty="0">
                <a:solidFill>
                  <a:srgbClr val="0E79B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https://www.dhs.wisconsin.gov/opioids/overdose.htm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Note: These graphics are meant to be posted together, all at once.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AB9D9-71F2-46B0-8C16-3A6DA3C865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75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244726"/>
            <a:ext cx="11658600" cy="47752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7204076"/>
            <a:ext cx="10287000" cy="3311524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25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291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730250"/>
            <a:ext cx="2957513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0"/>
            <a:ext cx="8701088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66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224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3419479"/>
            <a:ext cx="11830050" cy="5705474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9178929"/>
            <a:ext cx="11830050" cy="3000374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82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82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20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3651250"/>
            <a:ext cx="58293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3651250"/>
            <a:ext cx="58293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31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1" y="730253"/>
            <a:ext cx="11830050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3362326"/>
            <a:ext cx="5802510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5010150"/>
            <a:ext cx="5802510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5" y="3362326"/>
            <a:ext cx="5831087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5" y="5010150"/>
            <a:ext cx="583108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771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021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753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6" y="1974853"/>
            <a:ext cx="6943725" cy="9747250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0"/>
            <a:ext cx="4423767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034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6" y="1974853"/>
            <a:ext cx="6943725" cy="9747250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0"/>
            <a:ext cx="4423767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1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730253"/>
            <a:ext cx="1183005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3651250"/>
            <a:ext cx="1183005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2B443F-6C19-8542-BA19-6667D88A962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2712703"/>
            <a:ext cx="462915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276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747C8-47BE-134E-2259-E870E8CDC5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8700" y="5024724"/>
            <a:ext cx="11658600" cy="4456160"/>
          </a:xfrm>
        </p:spPr>
        <p:txBody>
          <a:bodyPr>
            <a:normAutofit/>
          </a:bodyPr>
          <a:lstStyle/>
          <a:p>
            <a:r>
              <a:rPr lang="en-US" sz="7200" b="1" dirty="0"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There have been ___ opioid overdose deaths in *community name* in *year/time*.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C18E08-5E85-59F0-821C-3F2BE8E4F0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0188" y="10347158"/>
            <a:ext cx="11395624" cy="2454441"/>
          </a:xfrm>
        </p:spPr>
        <p:txBody>
          <a:bodyPr>
            <a:normAutofit/>
          </a:bodyPr>
          <a:lstStyle/>
          <a:p>
            <a:r>
              <a:rPr lang="en-US" sz="5400" dirty="0"/>
              <a:t>But </a:t>
            </a:r>
            <a:r>
              <a:rPr lang="en-US" sz="5400" b="1" dirty="0">
                <a:solidFill>
                  <a:schemeClr val="accent3"/>
                </a:solidFill>
              </a:rPr>
              <a:t>harm reduction </a:t>
            </a:r>
            <a:r>
              <a:rPr lang="en-US" sz="5400" dirty="0"/>
              <a:t>can save a life from overdose!</a:t>
            </a:r>
          </a:p>
        </p:txBody>
      </p:sp>
    </p:spTree>
    <p:extLst>
      <p:ext uri="{BB962C8B-B14F-4D97-AF65-F5344CB8AC3E}">
        <p14:creationId xmlns:p14="http://schemas.microsoft.com/office/powerpoint/2010/main" val="3340449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747C8-47BE-134E-2259-E870E8CDC5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8700" y="5008360"/>
            <a:ext cx="11658600" cy="1849640"/>
          </a:xfrm>
        </p:spPr>
        <p:txBody>
          <a:bodyPr>
            <a:normAutofit fontScale="90000"/>
          </a:bodyPr>
          <a:lstStyle/>
          <a:p>
            <a:r>
              <a:rPr lang="en-US" sz="6600" b="1" dirty="0"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How can </a:t>
            </a:r>
            <a:r>
              <a:rPr lang="en-US" sz="6600" b="1" dirty="0">
                <a:solidFill>
                  <a:schemeClr val="accent3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harm reduction </a:t>
            </a:r>
            <a:r>
              <a:rPr lang="en-US" sz="6600" b="1" dirty="0"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save a life from overdose?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C18E08-5E85-59F0-821C-3F2BE8E4F0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4500" y="10404476"/>
            <a:ext cx="10287000" cy="2854322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accent2"/>
                </a:solidFill>
              </a:rPr>
              <a:t>Medicine lock boxes </a:t>
            </a:r>
            <a:r>
              <a:rPr lang="en-US" sz="5400" dirty="0"/>
              <a:t>prevent opioids from getting into the hands of youth and/or pets. </a:t>
            </a:r>
          </a:p>
        </p:txBody>
      </p:sp>
      <p:pic>
        <p:nvPicPr>
          <p:cNvPr id="7" name="Graphic 6" descr="Safe with solid fill">
            <a:extLst>
              <a:ext uri="{FF2B5EF4-FFF2-40B4-BE49-F238E27FC236}">
                <a16:creationId xmlns:a16="http://schemas.microsoft.com/office/drawing/2014/main" id="{FFAD0DFF-4D91-0782-DB12-6DC32717CF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30839" y="7204077"/>
            <a:ext cx="2854322" cy="2854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303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747C8-47BE-134E-2259-E870E8CDC5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8700" y="5008360"/>
            <a:ext cx="11658600" cy="1849640"/>
          </a:xfrm>
        </p:spPr>
        <p:txBody>
          <a:bodyPr>
            <a:normAutofit fontScale="90000"/>
          </a:bodyPr>
          <a:lstStyle/>
          <a:p>
            <a:r>
              <a:rPr lang="en-US" sz="6600" b="1" dirty="0"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How can </a:t>
            </a:r>
            <a:r>
              <a:rPr lang="en-US" sz="6600" b="1" dirty="0">
                <a:solidFill>
                  <a:schemeClr val="accent3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harm reduction </a:t>
            </a:r>
            <a:r>
              <a:rPr lang="en-US" sz="6600" b="1" dirty="0"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save a life from overdose?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C18E08-5E85-59F0-821C-3F2BE8E4F0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4500" y="10404476"/>
            <a:ext cx="10287000" cy="2854322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accent2"/>
                </a:solidFill>
              </a:rPr>
              <a:t>Naloxone</a:t>
            </a:r>
            <a:r>
              <a:rPr lang="en-US" sz="5400" dirty="0"/>
              <a:t> reverses the effects of an overdose and helps someone start breathing again.</a:t>
            </a:r>
          </a:p>
        </p:txBody>
      </p:sp>
      <p:pic>
        <p:nvPicPr>
          <p:cNvPr id="5" name="Graphic 4" descr="Cough with solid fill">
            <a:extLst>
              <a:ext uri="{FF2B5EF4-FFF2-40B4-BE49-F238E27FC236}">
                <a16:creationId xmlns:a16="http://schemas.microsoft.com/office/drawing/2014/main" id="{E9D503A8-7497-8D78-A345-96C39AA433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30839" y="7204077"/>
            <a:ext cx="2854321" cy="2854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285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747C8-47BE-134E-2259-E870E8CDC5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8700" y="5008360"/>
            <a:ext cx="11658600" cy="1849640"/>
          </a:xfrm>
        </p:spPr>
        <p:txBody>
          <a:bodyPr>
            <a:normAutofit fontScale="90000"/>
          </a:bodyPr>
          <a:lstStyle/>
          <a:p>
            <a:r>
              <a:rPr lang="en-US" sz="6600" b="1" dirty="0"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How can </a:t>
            </a:r>
            <a:r>
              <a:rPr lang="en-US" sz="6600" b="1" dirty="0">
                <a:solidFill>
                  <a:schemeClr val="accent3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harm reduction </a:t>
            </a:r>
            <a:r>
              <a:rPr lang="en-US" sz="6600" b="1" dirty="0"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save a life from overdose?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C18E08-5E85-59F0-821C-3F2BE8E4F0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4500" y="10404476"/>
            <a:ext cx="10287000" cy="2854322"/>
          </a:xfrm>
        </p:spPr>
        <p:txBody>
          <a:bodyPr>
            <a:normAutofit lnSpcReduction="10000"/>
          </a:bodyPr>
          <a:lstStyle/>
          <a:p>
            <a:r>
              <a:rPr lang="en-US" sz="5400" b="1" dirty="0">
                <a:solidFill>
                  <a:schemeClr val="accent2"/>
                </a:solidFill>
              </a:rPr>
              <a:t>Drug testing strips </a:t>
            </a:r>
            <a:r>
              <a:rPr lang="en-US" sz="5400" dirty="0"/>
              <a:t>can provide more information on what someone may be putting in their body. </a:t>
            </a:r>
          </a:p>
        </p:txBody>
      </p:sp>
      <p:pic>
        <p:nvPicPr>
          <p:cNvPr id="7" name="Graphic 6" descr="Clipboard Mixed with solid fill">
            <a:extLst>
              <a:ext uri="{FF2B5EF4-FFF2-40B4-BE49-F238E27FC236}">
                <a16:creationId xmlns:a16="http://schemas.microsoft.com/office/drawing/2014/main" id="{FFAD0DFF-4D91-0782-DB12-6DC32717CF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5430839" y="7204077"/>
            <a:ext cx="2854322" cy="2854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480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mmunity Toolkit">
      <a:dk1>
        <a:sysClr val="windowText" lastClr="000000"/>
      </a:dk1>
      <a:lt1>
        <a:sysClr val="window" lastClr="FFFFFF"/>
      </a:lt1>
      <a:dk2>
        <a:srgbClr val="073E5D"/>
      </a:dk2>
      <a:lt2>
        <a:srgbClr val="F2F2F2"/>
      </a:lt2>
      <a:accent1>
        <a:srgbClr val="4C2C69"/>
      </a:accent1>
      <a:accent2>
        <a:srgbClr val="996FC3"/>
      </a:accent2>
      <a:accent3>
        <a:srgbClr val="CA054D"/>
      </a:accent3>
      <a:accent4>
        <a:srgbClr val="0E79B2"/>
      </a:accent4>
      <a:accent5>
        <a:srgbClr val="FFFFFF"/>
      </a:accent5>
      <a:accent6>
        <a:srgbClr val="C2E6FA"/>
      </a:accent6>
      <a:hlink>
        <a:srgbClr val="0E79B2"/>
      </a:hlink>
      <a:folHlink>
        <a:srgbClr val="954F72"/>
      </a:folHlink>
    </a:clrScheme>
    <a:fontScheme name="Harm Reduction Saves Lives Toolkit">
      <a:majorFont>
        <a:latin typeface="Helvetica"/>
        <a:ea typeface=""/>
        <a:cs typeface=""/>
      </a:majorFont>
      <a:minorFont>
        <a:latin typeface="Apto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750</TotalTime>
  <Words>429</Words>
  <Application>Microsoft Office PowerPoint</Application>
  <PresentationFormat>Custom</PresentationFormat>
  <Paragraphs>24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Arial</vt:lpstr>
      <vt:lpstr>Calibri</vt:lpstr>
      <vt:lpstr>Helvetica</vt:lpstr>
      <vt:lpstr>Helvetica Neue Condensed</vt:lpstr>
      <vt:lpstr>Office Theme</vt:lpstr>
      <vt:lpstr>There have been ___ opioid overdose deaths in *community name* in *year/time*.</vt:lpstr>
      <vt:lpstr>How can harm reduction save a life from overdose?</vt:lpstr>
      <vt:lpstr>How can harm reduction save a life from overdose?</vt:lpstr>
      <vt:lpstr>How can harm reduction save a life from overdose?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Borreson, Erik B</dc:creator>
  <cp:lastModifiedBy>Spiess, Sophia</cp:lastModifiedBy>
  <cp:revision>12</cp:revision>
  <dcterms:created xsi:type="dcterms:W3CDTF">2024-07-18T19:23:56Z</dcterms:created>
  <dcterms:modified xsi:type="dcterms:W3CDTF">2024-08-29T16:37:38Z</dcterms:modified>
</cp:coreProperties>
</file>